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77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64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99" y="129948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24298"/>
            <a:ext cx="10381205" cy="4287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4/19/2022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2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48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1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1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7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5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76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91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18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42AE77C8-8636-492A-ABA7-1B873002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Vista de cidade com prédios altos ao fundo&#10;&#10;Descrição gerada automaticamente">
            <a:extLst>
              <a:ext uri="{FF2B5EF4-FFF2-40B4-BE49-F238E27FC236}">
                <a16:creationId xmlns:a16="http://schemas.microsoft.com/office/drawing/2014/main" id="{410BF247-3E17-5416-110A-8D5501D7E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79AB7E9-4C3D-48E5-BDC2-C6EBF517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3C8882-5AB4-43BB-A137-6E7A8B730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779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2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3DE571-2518-4E67-A87D-620B29401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0579" y="558413"/>
            <a:ext cx="4755046" cy="2191767"/>
          </a:xfrm>
        </p:spPr>
        <p:txBody>
          <a:bodyPr anchor="t">
            <a:normAutofit/>
          </a:bodyPr>
          <a:lstStyle/>
          <a:p>
            <a:pPr algn="r"/>
            <a:r>
              <a:rPr lang="pt-BR">
                <a:solidFill>
                  <a:srgbClr val="FFFFFF"/>
                </a:solidFill>
              </a:rPr>
              <a:t>DDM-I - GPS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2249E6-A030-4034-9F36-DBB6725B3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0579" y="3545918"/>
            <a:ext cx="4755046" cy="1738058"/>
          </a:xfrm>
        </p:spPr>
        <p:txBody>
          <a:bodyPr anchor="b">
            <a:normAutofit/>
          </a:bodyPr>
          <a:lstStyle/>
          <a:p>
            <a:pPr algn="r"/>
            <a:r>
              <a:rPr lang="pt-BR">
                <a:solidFill>
                  <a:srgbClr val="FFFFFF"/>
                </a:solidFill>
              </a:rPr>
              <a:t>Prof. Anderson Vanin</a:t>
            </a:r>
          </a:p>
        </p:txBody>
      </p:sp>
    </p:spTree>
    <p:extLst>
      <p:ext uri="{BB962C8B-B14F-4D97-AF65-F5344CB8AC3E}">
        <p14:creationId xmlns:p14="http://schemas.microsoft.com/office/powerpoint/2010/main" val="1117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8A36F-3493-4350-8C89-00C73D33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Testar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90D49-8830-4C46-A530-E290465C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3200" dirty="0"/>
              <a:t>Você precisará nesse momento que o sinal de GPS seja captado pelo seu celular. A captura do endereço, latitude e longitude, pode demorar alguns segundos. Tente ir para algum lugar aberto ou com pouca interferência de obstáculos.</a:t>
            </a:r>
          </a:p>
          <a:p>
            <a:pPr algn="just"/>
            <a:r>
              <a:rPr lang="pt-BR" sz="3200" dirty="0"/>
              <a:t>Você pode observar que o GPS irá trazer uma posição bem aproximada da sua posição real.</a:t>
            </a:r>
          </a:p>
        </p:txBody>
      </p:sp>
    </p:spTree>
    <p:extLst>
      <p:ext uri="{BB962C8B-B14F-4D97-AF65-F5344CB8AC3E}">
        <p14:creationId xmlns:p14="http://schemas.microsoft.com/office/powerpoint/2010/main" val="282989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91060-D150-4DE0-9C49-75E23475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Gravando a localização atual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B75DC4-E895-4BC7-BA80-E836C734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25" y="2448484"/>
            <a:ext cx="11264768" cy="25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971C1-8B57-44B2-B9D7-522463E0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Exibindo direções para o local lembrado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C145A5-5463-45FE-8D5E-0050B91F2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1724298"/>
            <a:ext cx="11728174" cy="428761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Quando o usuário clica no botão </a:t>
            </a:r>
            <a:r>
              <a:rPr lang="pt-BR" b="1" i="1" dirty="0" err="1"/>
              <a:t>btnMostrarDirecoes</a:t>
            </a:r>
            <a:r>
              <a:rPr lang="pt-BR" dirty="0"/>
              <a:t>, você deseja que o aplicativo abra o Google Maps e, em seguida, exibir as direções da localização atual do usuário para o local lembrado (por exemplo, onde o carro está estacionado). O componente </a:t>
            </a:r>
            <a:r>
              <a:rPr lang="pt-BR" b="1" i="1" dirty="0" err="1"/>
              <a:t>WebViewer</a:t>
            </a:r>
            <a:r>
              <a:rPr lang="pt-BR" dirty="0"/>
              <a:t> pode exibir qualquer página da web, incluindo o Google Maps. Você vai chamar </a:t>
            </a:r>
            <a:r>
              <a:rPr lang="pt-BR" b="1" i="1" dirty="0" err="1"/>
              <a:t>WebViewer.GoToURL</a:t>
            </a:r>
            <a:r>
              <a:rPr lang="pt-BR" b="1" i="1" dirty="0"/>
              <a:t> </a:t>
            </a:r>
            <a:r>
              <a:rPr lang="pt-BR" dirty="0"/>
              <a:t>para abrir o mapa, mas você deseja abrir um URL que mostrará direções do local atual para o local lembrado. Uma maneira de mostrar rotas no Maps é com um URL no formato a seguir:</a:t>
            </a:r>
          </a:p>
          <a:p>
            <a:pPr algn="just"/>
            <a:r>
              <a:rPr lang="pt-BR" dirty="0">
                <a:latin typeface="Consolas" panose="020B0609020204030204" pitchFamily="49" charset="0"/>
              </a:rPr>
              <a:t>http://maps.google.com/maps?saddr=37.82557,-122.47898&amp;daddr=37.81079,-122.47710</a:t>
            </a:r>
          </a:p>
        </p:txBody>
      </p:sp>
    </p:spTree>
    <p:extLst>
      <p:ext uri="{BB962C8B-B14F-4D97-AF65-F5344CB8AC3E}">
        <p14:creationId xmlns:p14="http://schemas.microsoft.com/office/powerpoint/2010/main" val="169566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971C1-8B57-44B2-B9D7-522463E0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Exibindo direções para o local lembrado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136D64-0705-4C3B-9DEB-A4DA09E1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86" y="1283017"/>
            <a:ext cx="11513061" cy="454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5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A0DA3-5C67-4CF8-A9E6-DE38958B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Armazenar o local lembrado de forma persistente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C6B50D-5A0C-40FB-B4C3-B3048AA6F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 sz="2400" dirty="0"/>
              <a:t>Agora você tem um aplicativo totalmente funcional que lembra um local de início e desenha um mapa de volta para esse local de onde quer que o local atual do usuário esteja. No entanto, se o usuário “lembra” um local e depois fecha o aplicativo, os dados lembrados não estarão disponíveis quando o aplicativo for reaberto. O que você realmente quer é que o usuário possa para gravar a localização do carro, feche o aplicativo e vá para algum evento, e depois reinicie o aplicativo mais tarde para obter direções para o local gravado.</a:t>
            </a:r>
          </a:p>
          <a:p>
            <a:pPr algn="just"/>
            <a:r>
              <a:rPr lang="pt-BR" sz="2400" dirty="0"/>
              <a:t>Você começará modificando o manipulador de eventos </a:t>
            </a:r>
            <a:r>
              <a:rPr lang="pt-BR" sz="2400" b="1" i="1" dirty="0" err="1"/>
              <a:t>btnLembrarPosicaoAtual</a:t>
            </a:r>
            <a:r>
              <a:rPr lang="pt-BR" sz="2400" dirty="0"/>
              <a:t> quando clicado para que ele armazene o dados lembrados. Para armazenar a latitude, longitude e endereço, você precisará de três chamadas para </a:t>
            </a:r>
            <a:r>
              <a:rPr lang="pt-BR" sz="2400" b="1" i="1" dirty="0" err="1"/>
              <a:t>TinyDB.StoreValue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649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A0DA3-5C67-4CF8-A9E6-DE38958B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Armazenar o local lembrado de forma persistente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640CF5-EBAB-4A9B-82F9-8DADF948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46" y="1143414"/>
            <a:ext cx="10733625" cy="55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95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4A124-059E-44D2-976B-18457C1E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Recuperando o local lembrado quando o aplicativo é iniciado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92344D-0F0C-4F0A-BC85-165A097E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Você armazena dados em um banco de dados para poder recuperá-los posteriormente. Neste aplicativo, se um usuário armazena uma localização e, em seguida, fecha o aplicativo, você deseja recuperar essas informações do banco de dados e mostrá-lo quando o usuário reiniciar o aplicativo.</a:t>
            </a:r>
          </a:p>
          <a:p>
            <a:pPr algn="just"/>
            <a:r>
              <a:rPr lang="pt-BR" dirty="0"/>
              <a:t>Conforme discutido nos capítulos anteriores, o evento </a:t>
            </a:r>
            <a:r>
              <a:rPr lang="pt-BR" b="1" i="1" dirty="0" err="1"/>
              <a:t>Screen.Initialize</a:t>
            </a:r>
            <a:r>
              <a:rPr lang="pt-BR" dirty="0"/>
              <a:t> é acionado quando seu aplicativo é iniciado. Recuperar dados de um banco de dados é uma coisa muito comum de se fazer em inicialização, e é exatamente o que queremos fazer para este aplicativo.</a:t>
            </a:r>
          </a:p>
          <a:p>
            <a:pPr algn="just"/>
            <a:r>
              <a:rPr lang="pt-BR" dirty="0"/>
              <a:t>Você usará a função </a:t>
            </a:r>
            <a:r>
              <a:rPr lang="pt-BR" b="1" i="1" dirty="0" err="1"/>
              <a:t>TinyDB.GetValue</a:t>
            </a:r>
            <a:r>
              <a:rPr lang="pt-BR" b="1" i="1" dirty="0"/>
              <a:t> </a:t>
            </a:r>
            <a:r>
              <a:rPr lang="pt-BR" dirty="0"/>
              <a:t>para recuperar os dados de GPS armazenados. Porque você precisar recuperar o endereço armazenado, latitude e longitude, você precisará de três chamadas para obter o valor. Você precisará verificar se há realmente dados disponíveis (se for a primeira vez que você está iniciando seu aplicativo, o </a:t>
            </a:r>
            <a:r>
              <a:rPr lang="pt-BR" b="1" i="1" dirty="0" err="1"/>
              <a:t>TinyDB.GetValue</a:t>
            </a:r>
            <a:r>
              <a:rPr lang="pt-BR" b="1" i="1" dirty="0"/>
              <a:t> </a:t>
            </a:r>
            <a:r>
              <a:rPr lang="pt-BR" dirty="0"/>
              <a:t>retornar um texto vazio).</a:t>
            </a:r>
          </a:p>
        </p:txBody>
      </p:sp>
    </p:spTree>
    <p:extLst>
      <p:ext uri="{BB962C8B-B14F-4D97-AF65-F5344CB8AC3E}">
        <p14:creationId xmlns:p14="http://schemas.microsoft.com/office/powerpoint/2010/main" val="829536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4A124-059E-44D2-976B-18457C1E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Recuperando o local lembrado quando o aplicativo é iniciado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47C50B-99F9-43CE-AA9D-1E3BB0F4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1562221"/>
            <a:ext cx="11305124" cy="50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6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56927B1C-2055-4F66-A747-7DB82B79E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92B251-4A53-4024-BFEB-4894511C7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69106" cy="6858000"/>
          </a:xfrm>
          <a:prstGeom prst="rect">
            <a:avLst/>
          </a:prstGeom>
          <a:ln>
            <a:noFill/>
          </a:ln>
          <a:effectLst>
            <a:outerShdw blurRad="381000" dist="2540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B9D6D0-4A59-4361-9C89-379B7EEB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07" y="1537935"/>
            <a:ext cx="4582492" cy="18910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Testando o App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4F3442C-128B-4775-97F5-59B98EC15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42" y="35167"/>
            <a:ext cx="3070274" cy="682283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A448B8-5E47-4A21-B872-FCB55AD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31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2782C-031E-47CA-88EF-759AA306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99" y="129948"/>
            <a:ext cx="10380573" cy="837462"/>
          </a:xfrm>
        </p:spPr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FE4445-E844-4111-AEE9-3618034B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967409"/>
            <a:ext cx="10381205" cy="5760643"/>
          </a:xfrm>
        </p:spPr>
        <p:txBody>
          <a:bodyPr>
            <a:normAutofit/>
          </a:bodyPr>
          <a:lstStyle/>
          <a:p>
            <a:pPr algn="just"/>
            <a:r>
              <a:rPr lang="pt-BR" sz="2800" dirty="0"/>
              <a:t>Você estacionou o mais próximo possível do estádio, mas quando o show termina, você não tem a menor ideia de onde seu carro está. Seus amigos estão igualmente perdidos. Felizmente, você não perdeu seu telefone Android, que nunca esquece nada, e você se lembra de que você tem o novo aplicativo, Android, </a:t>
            </a:r>
            <a:r>
              <a:rPr lang="pt-BR" sz="2800" b="1" dirty="0"/>
              <a:t>Onde Está meu Carro?</a:t>
            </a:r>
            <a:r>
              <a:rPr lang="pt-BR" sz="2800" dirty="0"/>
              <a:t> Com este aplicativo, você clica em um botão quando você estaciona seu carro, e o Android usa seu sensor de localização para registrar as coordenadas GPS do carro e endereço. Mais tarde, quando você reabrir o aplicativo, ele fornece as direções de onde você atualmente estão no local salvo - problema resolvido!</a:t>
            </a:r>
          </a:p>
        </p:txBody>
      </p:sp>
    </p:spTree>
    <p:extLst>
      <p:ext uri="{BB962C8B-B14F-4D97-AF65-F5344CB8AC3E}">
        <p14:creationId xmlns:p14="http://schemas.microsoft.com/office/powerpoint/2010/main" val="208030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472B1E-3864-43E7-AFF1-438FEC0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abordados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9524AB-E711-4DBD-B120-47DBC769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3200" dirty="0"/>
              <a:t>Determinando a localização do dispositivo Android usando o componente </a:t>
            </a:r>
            <a:r>
              <a:rPr lang="pt-BR" sz="3200" b="1" dirty="0"/>
              <a:t>Sensor de Localização</a:t>
            </a:r>
            <a:r>
              <a:rPr lang="pt-BR" sz="32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3200" dirty="0"/>
              <a:t>Gravação persistente de dados em um banco de dados diretamente no dispositivo usando </a:t>
            </a:r>
            <a:r>
              <a:rPr lang="pt-BR" sz="3200" b="1" dirty="0" err="1"/>
              <a:t>TinyDB</a:t>
            </a:r>
            <a:r>
              <a:rPr lang="pt-BR" sz="32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3200" dirty="0"/>
              <a:t>Usando o componente </a:t>
            </a:r>
            <a:r>
              <a:rPr lang="pt-BR" sz="3200" b="1" dirty="0" err="1"/>
              <a:t>WebViewer</a:t>
            </a:r>
            <a:r>
              <a:rPr lang="pt-BR" sz="3200" dirty="0"/>
              <a:t> para abrir o Google Maps do seu aplicativo e mostrar direções de um local para outro.</a:t>
            </a:r>
          </a:p>
        </p:txBody>
      </p:sp>
    </p:spTree>
    <p:extLst>
      <p:ext uri="{BB962C8B-B14F-4D97-AF65-F5344CB8AC3E}">
        <p14:creationId xmlns:p14="http://schemas.microsoft.com/office/powerpoint/2010/main" val="404792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B059A-A5EA-4A80-B481-8A2ED7987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Começando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319EC-388E-405A-8A9A-90889EADC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Crie um novo projeto e nomeie-o como “</a:t>
            </a:r>
            <a:r>
              <a:rPr lang="pt-BR" b="1" dirty="0" err="1"/>
              <a:t>OndeEstaMeuCarro</a:t>
            </a:r>
            <a:r>
              <a:rPr lang="pt-BR" dirty="0"/>
              <a:t>". Defina o título da tela como “</a:t>
            </a:r>
            <a:r>
              <a:rPr lang="pt-BR" b="1" dirty="0"/>
              <a:t>Android, Onde está Meu carro?</a:t>
            </a:r>
            <a:r>
              <a:rPr lang="pt-BR" dirty="0"/>
              <a:t>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C920D0-D3DD-4D84-9AFD-FD9BDA18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74" y="3533361"/>
            <a:ext cx="3314700" cy="1752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A3E139-83D1-4493-9DA1-612391181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27" y="2185242"/>
            <a:ext cx="3217590" cy="46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23E36-9793-476F-9A4C-F878906B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59C841-9C46-42FE-9D99-EB9199514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205948"/>
            <a:ext cx="10381205" cy="4805968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A interface do app consiste em rótulos para mostrar seu local atual e locais lembrados, e botões para gravar um local e mostrar direções para isto. Você precisará de alguns rótulos que mostrem apenas texto estático; por exemplo, </a:t>
            </a:r>
            <a:r>
              <a:rPr lang="pt-BR" sz="2400" b="1" i="1" dirty="0" err="1"/>
              <a:t>GPSLabel</a:t>
            </a:r>
            <a:r>
              <a:rPr lang="pt-BR" sz="2400" dirty="0"/>
              <a:t> fornecerá o texto </a:t>
            </a:r>
            <a:r>
              <a:rPr lang="pt-BR" sz="2400" i="1" dirty="0"/>
              <a:t>“GPS:” </a:t>
            </a:r>
            <a:r>
              <a:rPr lang="pt-BR" sz="2400" dirty="0"/>
              <a:t>que aparece na interface do usuário. Outros rótulos, como </a:t>
            </a:r>
            <a:r>
              <a:rPr lang="pt-BR" sz="2400" b="1" i="1" dirty="0" err="1"/>
              <a:t>CurrentLatLabel</a:t>
            </a:r>
            <a:r>
              <a:rPr lang="pt-BR" sz="2400" dirty="0"/>
              <a:t>, exibirá dados do sensor de localização. Para esses rótulos, você fornecerá um valor padrão, </a:t>
            </a:r>
            <a:r>
              <a:rPr lang="pt-BR" sz="2400" i="1" dirty="0"/>
              <a:t>(0,0)</a:t>
            </a:r>
            <a:r>
              <a:rPr lang="pt-BR" sz="2400" dirty="0"/>
              <a:t>, que mudará à medida que o GPS adquirir informações de localização. Você também precisará de três componentes não visíveis: um </a:t>
            </a:r>
            <a:r>
              <a:rPr lang="pt-BR" sz="2400" b="1" i="1" dirty="0" err="1"/>
              <a:t>LocationSensor</a:t>
            </a:r>
            <a:r>
              <a:rPr lang="pt-BR" sz="2400" dirty="0"/>
              <a:t> para obter o localização atual, um </a:t>
            </a:r>
            <a:r>
              <a:rPr lang="pt-BR" sz="2400" b="1" i="1" dirty="0" err="1"/>
              <a:t>TinyDB</a:t>
            </a:r>
            <a:r>
              <a:rPr lang="pt-BR" sz="2400" dirty="0"/>
              <a:t> para armazenar locais de forma persistente e um </a:t>
            </a:r>
            <a:r>
              <a:rPr lang="pt-BR" sz="2400" b="1" i="1" dirty="0" err="1"/>
              <a:t>WebViewer</a:t>
            </a:r>
            <a:r>
              <a:rPr lang="pt-BR" sz="2400" dirty="0"/>
              <a:t> para exibir Direções do Google Maps entre os locais atuais e armazenados.</a:t>
            </a:r>
          </a:p>
        </p:txBody>
      </p:sp>
    </p:spTree>
    <p:extLst>
      <p:ext uri="{BB962C8B-B14F-4D97-AF65-F5344CB8AC3E}">
        <p14:creationId xmlns:p14="http://schemas.microsoft.com/office/powerpoint/2010/main" val="4103015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87117C-ECEE-48F6-B507-826A3917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603" y="316993"/>
            <a:ext cx="3589612" cy="64745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21236E4-8405-4F62-874E-B45998D66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233" y="267021"/>
            <a:ext cx="3324225" cy="1552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2D953F3-BFD8-4D9C-AFF5-2CD4B5445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2" y="809796"/>
            <a:ext cx="3305175" cy="1524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21C5679-7F7A-4867-BE07-E92F347DF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283" y="2100283"/>
            <a:ext cx="3305175" cy="14954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E5E486-758B-4FB3-A304-A89C243C3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42" y="2963296"/>
            <a:ext cx="3324225" cy="1543050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C975CFE-71B0-45CA-A0A9-F3129BAA36D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791200" y="1043309"/>
            <a:ext cx="2707033" cy="10569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8EB7F9D-58D4-4E77-8C02-B333AB5F72FD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3674717" y="1571796"/>
            <a:ext cx="1268344" cy="702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B981E86-4A14-4958-8484-F65B78C6574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454947" y="2333796"/>
            <a:ext cx="3062336" cy="514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A0FC65E-C435-4E02-97CA-0D1B8081C272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693767" y="2590896"/>
            <a:ext cx="1368563" cy="1143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989F137D-36CD-42A0-BDEE-94CF10DB7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14" y="4633706"/>
            <a:ext cx="2124075" cy="1619250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4E0C0D01-6193-4180-B262-D8235226139C}"/>
              </a:ext>
            </a:extLst>
          </p:cNvPr>
          <p:cNvSpPr/>
          <p:nvPr/>
        </p:nvSpPr>
        <p:spPr>
          <a:xfrm>
            <a:off x="1084814" y="5738191"/>
            <a:ext cx="876508" cy="410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C1CA589-DC36-4A1A-B396-CDD7310B9625}"/>
              </a:ext>
            </a:extLst>
          </p:cNvPr>
          <p:cNvSpPr/>
          <p:nvPr/>
        </p:nvSpPr>
        <p:spPr>
          <a:xfrm>
            <a:off x="208306" y="2590896"/>
            <a:ext cx="3754094" cy="3968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92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A2ACCEBD-36D0-4487-9CD9-B2563F71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22" y="4541560"/>
            <a:ext cx="2057400" cy="1571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587117C-ECEE-48F6-B507-826A3917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603" y="316993"/>
            <a:ext cx="3589612" cy="6474515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C975CFE-71B0-45CA-A0A9-F3129BAA36D7}"/>
              </a:ext>
            </a:extLst>
          </p:cNvPr>
          <p:cNvCxnSpPr>
            <a:cxnSpLocks/>
          </p:cNvCxnSpPr>
          <p:nvPr/>
        </p:nvCxnSpPr>
        <p:spPr>
          <a:xfrm flipV="1">
            <a:off x="5512904" y="1043309"/>
            <a:ext cx="2985329" cy="2017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8EB7F9D-58D4-4E77-8C02-B333AB5F72FD}"/>
              </a:ext>
            </a:extLst>
          </p:cNvPr>
          <p:cNvCxnSpPr>
            <a:cxnSpLocks/>
          </p:cNvCxnSpPr>
          <p:nvPr/>
        </p:nvCxnSpPr>
        <p:spPr>
          <a:xfrm flipH="1" flipV="1">
            <a:off x="3674717" y="1571796"/>
            <a:ext cx="1202083" cy="1690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B981E86-4A14-4958-8484-F65B78C65744}"/>
              </a:ext>
            </a:extLst>
          </p:cNvPr>
          <p:cNvCxnSpPr>
            <a:cxnSpLocks/>
          </p:cNvCxnSpPr>
          <p:nvPr/>
        </p:nvCxnSpPr>
        <p:spPr>
          <a:xfrm flipV="1">
            <a:off x="5512904" y="2847996"/>
            <a:ext cx="3004379" cy="414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A0FC65E-C435-4E02-97CA-0D1B8081C272}"/>
              </a:ext>
            </a:extLst>
          </p:cNvPr>
          <p:cNvCxnSpPr>
            <a:cxnSpLocks/>
          </p:cNvCxnSpPr>
          <p:nvPr/>
        </p:nvCxnSpPr>
        <p:spPr>
          <a:xfrm flipH="1">
            <a:off x="3693767" y="3595708"/>
            <a:ext cx="944494" cy="139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4E0C0D01-6193-4180-B262-D8235226139C}"/>
              </a:ext>
            </a:extLst>
          </p:cNvPr>
          <p:cNvSpPr/>
          <p:nvPr/>
        </p:nvSpPr>
        <p:spPr>
          <a:xfrm>
            <a:off x="833021" y="5632172"/>
            <a:ext cx="876508" cy="410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C1CA589-DC36-4A1A-B396-CDD7310B9625}"/>
              </a:ext>
            </a:extLst>
          </p:cNvPr>
          <p:cNvSpPr/>
          <p:nvPr/>
        </p:nvSpPr>
        <p:spPr>
          <a:xfrm>
            <a:off x="208306" y="2590896"/>
            <a:ext cx="3754094" cy="3968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526BAFA-5165-482C-8A78-7F628F6E4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283" y="368780"/>
            <a:ext cx="3324225" cy="1524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2D3DE22-B8BE-4877-90DB-0B2D0F63F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48" y="852121"/>
            <a:ext cx="3333750" cy="155257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9B77D5A-74B1-4B06-BD89-141092B4C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926" y="2081830"/>
            <a:ext cx="3324225" cy="1543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5E2D736-6993-42E5-B0F5-510BB7ADD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765" y="2885661"/>
            <a:ext cx="33051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0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8A36F-3493-4350-8C89-00C73D33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Adicionando Comportamentos aos 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90D49-8830-4C46-A530-E290465C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 dirty="0"/>
              <a:t>Você precisará dos seguintes comportamentos para este aplicativo: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Quando o </a:t>
            </a:r>
            <a:r>
              <a:rPr lang="pt-BR" b="1" i="1" dirty="0" err="1"/>
              <a:t>LocationSensor</a:t>
            </a:r>
            <a:r>
              <a:rPr lang="pt-BR" dirty="0"/>
              <a:t> obtém uma leitura, coloque os dados de localização atuais no rótulos apropriados da interface do usuário. Isso permitirá que o usuário saiba que o sensor lê um local e está pronto para lembrá-lo.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Quando o usuário clica no </a:t>
            </a:r>
            <a:r>
              <a:rPr lang="pt-BR" b="1" i="1" dirty="0" err="1"/>
              <a:t>btnLembrarPosicaoAtual</a:t>
            </a:r>
            <a:r>
              <a:rPr lang="pt-BR" dirty="0"/>
              <a:t>, copie os dados de localização atuais no rótulos para o local lembrado. Você também precisará armazenar as memórias dados de localização para que estejam lá se o usuário fechar e reiniciar o aplicativo.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Quando o usuário clicar no botão </a:t>
            </a:r>
            <a:r>
              <a:rPr lang="pt-BR" b="1" i="1" dirty="0" err="1"/>
              <a:t>btnMostrarDirecoes</a:t>
            </a:r>
            <a:r>
              <a:rPr lang="pt-BR" dirty="0"/>
              <a:t>, inicie o Google Maps no </a:t>
            </a:r>
            <a:r>
              <a:rPr lang="pt-BR" b="1" i="1" dirty="0" err="1"/>
              <a:t>WebVisualizador</a:t>
            </a:r>
            <a:r>
              <a:rPr lang="pt-BR" dirty="0"/>
              <a:t> para que ele mostre as direções para o local lembrado.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Quando o aplicativo for reiniciado, carregue o local lembrado do banco de dados no aplicativo.</a:t>
            </a:r>
          </a:p>
        </p:txBody>
      </p:sp>
    </p:spTree>
    <p:extLst>
      <p:ext uri="{BB962C8B-B14F-4D97-AF65-F5344CB8AC3E}">
        <p14:creationId xmlns:p14="http://schemas.microsoft.com/office/powerpoint/2010/main" val="259600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A9A8D-2BB0-4C6F-97D3-27B2DA38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Exibindo a localização atual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87F246-AD8A-4F44-894F-0ECC4171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1" y="2186211"/>
            <a:ext cx="11301577" cy="31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15849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1023</Words>
  <Application>Microsoft Office PowerPoint</Application>
  <PresentationFormat>Widescreen</PresentationFormat>
  <Paragraphs>37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Bierstadt</vt:lpstr>
      <vt:lpstr>Consolas</vt:lpstr>
      <vt:lpstr>BevelVTI</vt:lpstr>
      <vt:lpstr>DDM-I - GPS</vt:lpstr>
      <vt:lpstr>Problema</vt:lpstr>
      <vt:lpstr>Conceitos abordados</vt:lpstr>
      <vt:lpstr>Começando</vt:lpstr>
      <vt:lpstr>Componentes</vt:lpstr>
      <vt:lpstr>Apresentação do PowerPoint</vt:lpstr>
      <vt:lpstr>Apresentação do PowerPoint</vt:lpstr>
      <vt:lpstr>Adicionando Comportamentos aos Componentes</vt:lpstr>
      <vt:lpstr>Exibindo a localização atual</vt:lpstr>
      <vt:lpstr>Testar</vt:lpstr>
      <vt:lpstr>Gravando a localização atual</vt:lpstr>
      <vt:lpstr>Exibindo direções para o local lembrado</vt:lpstr>
      <vt:lpstr>Exibindo direções para o local lembrado</vt:lpstr>
      <vt:lpstr>Armazenar o local lembrado de forma persistente</vt:lpstr>
      <vt:lpstr>Armazenar o local lembrado de forma persistente</vt:lpstr>
      <vt:lpstr>Recuperando o local lembrado quando o aplicativo é iniciado</vt:lpstr>
      <vt:lpstr>Recuperando o local lembrado quando o aplicativo é iniciado</vt:lpstr>
      <vt:lpstr>Testando o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DDM-I - GPS</dc:title>
  <dc:creator>Anderson Vanin</dc:creator>
  <cp:lastModifiedBy>Anderson Vanin</cp:lastModifiedBy>
  <cp:revision>13</cp:revision>
  <dcterms:created xsi:type="dcterms:W3CDTF">2022-04-19T13:56:10Z</dcterms:created>
  <dcterms:modified xsi:type="dcterms:W3CDTF">2022-04-19T16:15:32Z</dcterms:modified>
</cp:coreProperties>
</file>